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4"/>
  </p:notesMasterIdLst>
  <p:sldIdLst>
    <p:sldId id="256" r:id="rId2"/>
    <p:sldId id="259" r:id="rId3"/>
    <p:sldId id="280" r:id="rId4"/>
    <p:sldId id="257" r:id="rId5"/>
    <p:sldId id="258" r:id="rId6"/>
    <p:sldId id="260" r:id="rId7"/>
    <p:sldId id="261" r:id="rId8"/>
    <p:sldId id="275" r:id="rId9"/>
    <p:sldId id="263" r:id="rId10"/>
    <p:sldId id="274" r:id="rId11"/>
    <p:sldId id="281" r:id="rId12"/>
    <p:sldId id="262" r:id="rId13"/>
    <p:sldId id="287" r:id="rId14"/>
    <p:sldId id="277" r:id="rId15"/>
    <p:sldId id="289" r:id="rId16"/>
    <p:sldId id="282" r:id="rId17"/>
    <p:sldId id="283" r:id="rId18"/>
    <p:sldId id="284" r:id="rId19"/>
    <p:sldId id="285" r:id="rId20"/>
    <p:sldId id="270" r:id="rId21"/>
    <p:sldId id="288" r:id="rId22"/>
    <p:sldId id="272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631" autoAdjust="0"/>
    <p:restoredTop sz="94650"/>
  </p:normalViewPr>
  <p:slideViewPr>
    <p:cSldViewPr snapToGrid="0" snapToObjects="1">
      <p:cViewPr>
        <p:scale>
          <a:sx n="50" d="100"/>
          <a:sy n="50" d="100"/>
        </p:scale>
        <p:origin x="948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D54507-061C-4F1C-AF5E-CB45514FFF9E}" type="doc">
      <dgm:prSet loTypeId="urn:microsoft.com/office/officeart/2016/7/layout/LinearBlockProcessNumbered" loCatId="process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37CEBAF-43C2-4B34-936C-49781C44D5F4}">
      <dgm:prSet/>
      <dgm:spPr/>
      <dgm:t>
        <a:bodyPr/>
        <a:lstStyle/>
        <a:p>
          <a:r>
            <a:rPr lang="en-US"/>
            <a:t>To create an optimized search engine system that retrieves information from the internet, based on the search query that the user entered. </a:t>
          </a:r>
        </a:p>
      </dgm:t>
    </dgm:pt>
    <dgm:pt modelId="{18335278-B2F0-4350-A7FE-547FA9B067C8}" type="parTrans" cxnId="{9C1C119A-7183-4B18-81EB-6EFC83B9FF18}">
      <dgm:prSet/>
      <dgm:spPr/>
      <dgm:t>
        <a:bodyPr/>
        <a:lstStyle/>
        <a:p>
          <a:endParaRPr lang="en-US"/>
        </a:p>
      </dgm:t>
    </dgm:pt>
    <dgm:pt modelId="{BF257ECF-91B2-43DF-89EF-C441394FC301}" type="sibTrans" cxnId="{9C1C119A-7183-4B18-81EB-6EFC83B9FF18}">
      <dgm:prSet phldrT="01"/>
      <dgm:spPr/>
      <dgm:t>
        <a:bodyPr/>
        <a:lstStyle/>
        <a:p>
          <a:r>
            <a:rPr lang="en-US"/>
            <a:t>01</a:t>
          </a:r>
        </a:p>
      </dgm:t>
    </dgm:pt>
    <dgm:pt modelId="{846E995F-227C-4622-90EC-5B3EEB1B4CFD}">
      <dgm:prSet/>
      <dgm:spPr/>
      <dgm:t>
        <a:bodyPr/>
        <a:lstStyle/>
        <a:p>
          <a:r>
            <a:rPr lang="en-US"/>
            <a:t>To focus on a specific domain of information and provide efficient and best results confined to the knowledge space of that domain. </a:t>
          </a:r>
        </a:p>
      </dgm:t>
    </dgm:pt>
    <dgm:pt modelId="{8042558A-DA3B-461B-A691-297EA6F54382}" type="parTrans" cxnId="{4791A478-49A4-4696-9E64-7EB06144B7F7}">
      <dgm:prSet/>
      <dgm:spPr/>
      <dgm:t>
        <a:bodyPr/>
        <a:lstStyle/>
        <a:p>
          <a:endParaRPr lang="en-US"/>
        </a:p>
      </dgm:t>
    </dgm:pt>
    <dgm:pt modelId="{9D99E807-344A-43FC-896A-C275B16FEC23}" type="sibTrans" cxnId="{4791A478-49A4-4696-9E64-7EB06144B7F7}">
      <dgm:prSet phldrT="02"/>
      <dgm:spPr/>
      <dgm:t>
        <a:bodyPr/>
        <a:lstStyle/>
        <a:p>
          <a:r>
            <a:rPr lang="en-US"/>
            <a:t>02</a:t>
          </a:r>
        </a:p>
      </dgm:t>
    </dgm:pt>
    <dgm:pt modelId="{7FFBCBEC-46FA-4752-816C-A15D2FACB1EF}">
      <dgm:prSet/>
      <dgm:spPr/>
      <dgm:t>
        <a:bodyPr/>
        <a:lstStyle/>
        <a:p>
          <a:r>
            <a:rPr lang="en-US"/>
            <a:t>To make the process for retrieving information as easy as possible for non-technical users. </a:t>
          </a:r>
        </a:p>
      </dgm:t>
    </dgm:pt>
    <dgm:pt modelId="{66F5DB4C-DDEE-4E55-BFAF-332AFE60B94A}" type="parTrans" cxnId="{614C2D8F-6AF1-47DF-8CC7-F4BD24799286}">
      <dgm:prSet/>
      <dgm:spPr/>
      <dgm:t>
        <a:bodyPr/>
        <a:lstStyle/>
        <a:p>
          <a:endParaRPr lang="en-US"/>
        </a:p>
      </dgm:t>
    </dgm:pt>
    <dgm:pt modelId="{145A3F9E-D5AA-4202-A6B6-E0C0ACEFEC3B}" type="sibTrans" cxnId="{614C2D8F-6AF1-47DF-8CC7-F4BD24799286}">
      <dgm:prSet phldrT="03"/>
      <dgm:spPr/>
      <dgm:t>
        <a:bodyPr/>
        <a:lstStyle/>
        <a:p>
          <a:r>
            <a:rPr lang="en-US"/>
            <a:t>03</a:t>
          </a:r>
        </a:p>
      </dgm:t>
    </dgm:pt>
    <dgm:pt modelId="{6AC3761C-438D-4A01-B1D5-7953876EB7C9}" type="pres">
      <dgm:prSet presAssocID="{CED54507-061C-4F1C-AF5E-CB45514FFF9E}" presName="Name0" presStyleCnt="0">
        <dgm:presLayoutVars>
          <dgm:animLvl val="lvl"/>
          <dgm:resizeHandles val="exact"/>
        </dgm:presLayoutVars>
      </dgm:prSet>
      <dgm:spPr/>
    </dgm:pt>
    <dgm:pt modelId="{781D956A-979C-4DCE-9126-6F3C3C5F0377}" type="pres">
      <dgm:prSet presAssocID="{937CEBAF-43C2-4B34-936C-49781C44D5F4}" presName="compositeNode" presStyleCnt="0">
        <dgm:presLayoutVars>
          <dgm:bulletEnabled val="1"/>
        </dgm:presLayoutVars>
      </dgm:prSet>
      <dgm:spPr/>
    </dgm:pt>
    <dgm:pt modelId="{BB613F4D-C967-476F-9B94-6E9BBA692E14}" type="pres">
      <dgm:prSet presAssocID="{937CEBAF-43C2-4B34-936C-49781C44D5F4}" presName="bgRect" presStyleLbl="alignNode1" presStyleIdx="0" presStyleCnt="3"/>
      <dgm:spPr/>
    </dgm:pt>
    <dgm:pt modelId="{8BD052C4-C5DD-461B-B748-14D0D30C0437}" type="pres">
      <dgm:prSet presAssocID="{BF257ECF-91B2-43DF-89EF-C441394FC301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51BC948B-B250-44FD-920C-79B7FF0A3D88}" type="pres">
      <dgm:prSet presAssocID="{937CEBAF-43C2-4B34-936C-49781C44D5F4}" presName="nodeRect" presStyleLbl="alignNode1" presStyleIdx="0" presStyleCnt="3">
        <dgm:presLayoutVars>
          <dgm:bulletEnabled val="1"/>
        </dgm:presLayoutVars>
      </dgm:prSet>
      <dgm:spPr/>
    </dgm:pt>
    <dgm:pt modelId="{25205AC6-E49C-4E26-9214-F9DF260AAFB0}" type="pres">
      <dgm:prSet presAssocID="{BF257ECF-91B2-43DF-89EF-C441394FC301}" presName="sibTrans" presStyleCnt="0"/>
      <dgm:spPr/>
    </dgm:pt>
    <dgm:pt modelId="{8E80F105-696D-4C2E-88E7-7085A03E1372}" type="pres">
      <dgm:prSet presAssocID="{846E995F-227C-4622-90EC-5B3EEB1B4CFD}" presName="compositeNode" presStyleCnt="0">
        <dgm:presLayoutVars>
          <dgm:bulletEnabled val="1"/>
        </dgm:presLayoutVars>
      </dgm:prSet>
      <dgm:spPr/>
    </dgm:pt>
    <dgm:pt modelId="{67182D78-F425-465A-9967-D71141ABEDFB}" type="pres">
      <dgm:prSet presAssocID="{846E995F-227C-4622-90EC-5B3EEB1B4CFD}" presName="bgRect" presStyleLbl="alignNode1" presStyleIdx="1" presStyleCnt="3"/>
      <dgm:spPr/>
    </dgm:pt>
    <dgm:pt modelId="{7AFFED77-F894-45C3-BC8B-FA28ABCAEE9B}" type="pres">
      <dgm:prSet presAssocID="{9D99E807-344A-43FC-896A-C275B16FEC23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34B70B69-D1AA-4C7A-AE2A-86936F1F2A27}" type="pres">
      <dgm:prSet presAssocID="{846E995F-227C-4622-90EC-5B3EEB1B4CFD}" presName="nodeRect" presStyleLbl="alignNode1" presStyleIdx="1" presStyleCnt="3">
        <dgm:presLayoutVars>
          <dgm:bulletEnabled val="1"/>
        </dgm:presLayoutVars>
      </dgm:prSet>
      <dgm:spPr/>
    </dgm:pt>
    <dgm:pt modelId="{FE3179D6-5963-495B-B36B-A9A44D206FA0}" type="pres">
      <dgm:prSet presAssocID="{9D99E807-344A-43FC-896A-C275B16FEC23}" presName="sibTrans" presStyleCnt="0"/>
      <dgm:spPr/>
    </dgm:pt>
    <dgm:pt modelId="{EDE32D5D-E687-407B-88B5-81506EC6DA5B}" type="pres">
      <dgm:prSet presAssocID="{7FFBCBEC-46FA-4752-816C-A15D2FACB1EF}" presName="compositeNode" presStyleCnt="0">
        <dgm:presLayoutVars>
          <dgm:bulletEnabled val="1"/>
        </dgm:presLayoutVars>
      </dgm:prSet>
      <dgm:spPr/>
    </dgm:pt>
    <dgm:pt modelId="{A4837CC3-447B-4913-85F0-86AA9B98A881}" type="pres">
      <dgm:prSet presAssocID="{7FFBCBEC-46FA-4752-816C-A15D2FACB1EF}" presName="bgRect" presStyleLbl="alignNode1" presStyleIdx="2" presStyleCnt="3"/>
      <dgm:spPr/>
    </dgm:pt>
    <dgm:pt modelId="{D26E0BAF-2B8C-451B-90BF-E823E2B6976F}" type="pres">
      <dgm:prSet presAssocID="{145A3F9E-D5AA-4202-A6B6-E0C0ACEFEC3B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DF0914FF-E435-4A93-9088-685BA313810E}" type="pres">
      <dgm:prSet presAssocID="{7FFBCBEC-46FA-4752-816C-A15D2FACB1EF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13D58A00-2697-45EB-BED8-78D446B2A4C7}" type="presOf" srcId="{7FFBCBEC-46FA-4752-816C-A15D2FACB1EF}" destId="{A4837CC3-447B-4913-85F0-86AA9B98A881}" srcOrd="0" destOrd="0" presId="urn:microsoft.com/office/officeart/2016/7/layout/LinearBlockProcessNumbered"/>
    <dgm:cxn modelId="{9521595E-A368-45DC-8516-570663DB81B3}" type="presOf" srcId="{846E995F-227C-4622-90EC-5B3EEB1B4CFD}" destId="{34B70B69-D1AA-4C7A-AE2A-86936F1F2A27}" srcOrd="1" destOrd="0" presId="urn:microsoft.com/office/officeart/2016/7/layout/LinearBlockProcessNumbered"/>
    <dgm:cxn modelId="{CCA1F669-2C24-412C-8402-823E5CB3ACA0}" type="presOf" srcId="{937CEBAF-43C2-4B34-936C-49781C44D5F4}" destId="{51BC948B-B250-44FD-920C-79B7FF0A3D88}" srcOrd="1" destOrd="0" presId="urn:microsoft.com/office/officeart/2016/7/layout/LinearBlockProcessNumbered"/>
    <dgm:cxn modelId="{E35CA454-BB34-4FE1-9966-C6976D2586C5}" type="presOf" srcId="{9D99E807-344A-43FC-896A-C275B16FEC23}" destId="{7AFFED77-F894-45C3-BC8B-FA28ABCAEE9B}" srcOrd="0" destOrd="0" presId="urn:microsoft.com/office/officeart/2016/7/layout/LinearBlockProcessNumbered"/>
    <dgm:cxn modelId="{4791A478-49A4-4696-9E64-7EB06144B7F7}" srcId="{CED54507-061C-4F1C-AF5E-CB45514FFF9E}" destId="{846E995F-227C-4622-90EC-5B3EEB1B4CFD}" srcOrd="1" destOrd="0" parTransId="{8042558A-DA3B-461B-A691-297EA6F54382}" sibTransId="{9D99E807-344A-43FC-896A-C275B16FEC23}"/>
    <dgm:cxn modelId="{614C2D8F-6AF1-47DF-8CC7-F4BD24799286}" srcId="{CED54507-061C-4F1C-AF5E-CB45514FFF9E}" destId="{7FFBCBEC-46FA-4752-816C-A15D2FACB1EF}" srcOrd="2" destOrd="0" parTransId="{66F5DB4C-DDEE-4E55-BFAF-332AFE60B94A}" sibTransId="{145A3F9E-D5AA-4202-A6B6-E0C0ACEFEC3B}"/>
    <dgm:cxn modelId="{9C1C119A-7183-4B18-81EB-6EFC83B9FF18}" srcId="{CED54507-061C-4F1C-AF5E-CB45514FFF9E}" destId="{937CEBAF-43C2-4B34-936C-49781C44D5F4}" srcOrd="0" destOrd="0" parTransId="{18335278-B2F0-4350-A7FE-547FA9B067C8}" sibTransId="{BF257ECF-91B2-43DF-89EF-C441394FC301}"/>
    <dgm:cxn modelId="{7963E09D-DB5B-496A-AE4D-9A8751197C5C}" type="presOf" srcId="{BF257ECF-91B2-43DF-89EF-C441394FC301}" destId="{8BD052C4-C5DD-461B-B748-14D0D30C0437}" srcOrd="0" destOrd="0" presId="urn:microsoft.com/office/officeart/2016/7/layout/LinearBlockProcessNumbered"/>
    <dgm:cxn modelId="{DAFD02AB-5320-4A10-8012-026F72E8BD43}" type="presOf" srcId="{7FFBCBEC-46FA-4752-816C-A15D2FACB1EF}" destId="{DF0914FF-E435-4A93-9088-685BA313810E}" srcOrd="1" destOrd="0" presId="urn:microsoft.com/office/officeart/2016/7/layout/LinearBlockProcessNumbered"/>
    <dgm:cxn modelId="{A54D5ED0-C6C5-49BE-95BD-062D519874A2}" type="presOf" srcId="{145A3F9E-D5AA-4202-A6B6-E0C0ACEFEC3B}" destId="{D26E0BAF-2B8C-451B-90BF-E823E2B6976F}" srcOrd="0" destOrd="0" presId="urn:microsoft.com/office/officeart/2016/7/layout/LinearBlockProcessNumbered"/>
    <dgm:cxn modelId="{A7361ED9-E07A-44CD-87D5-56765E1782E1}" type="presOf" srcId="{846E995F-227C-4622-90EC-5B3EEB1B4CFD}" destId="{67182D78-F425-465A-9967-D71141ABEDFB}" srcOrd="0" destOrd="0" presId="urn:microsoft.com/office/officeart/2016/7/layout/LinearBlockProcessNumbered"/>
    <dgm:cxn modelId="{8283C0DE-160A-44FE-A111-EDAA347E8AAE}" type="presOf" srcId="{937CEBAF-43C2-4B34-936C-49781C44D5F4}" destId="{BB613F4D-C967-476F-9B94-6E9BBA692E14}" srcOrd="0" destOrd="0" presId="urn:microsoft.com/office/officeart/2016/7/layout/LinearBlockProcessNumbered"/>
    <dgm:cxn modelId="{A12F42F5-0C8E-4BBF-9303-39BF56979926}" type="presOf" srcId="{CED54507-061C-4F1C-AF5E-CB45514FFF9E}" destId="{6AC3761C-438D-4A01-B1D5-7953876EB7C9}" srcOrd="0" destOrd="0" presId="urn:microsoft.com/office/officeart/2016/7/layout/LinearBlockProcessNumbered"/>
    <dgm:cxn modelId="{F1537CD4-6E72-4B1A-BFFC-0CBE51901E4C}" type="presParOf" srcId="{6AC3761C-438D-4A01-B1D5-7953876EB7C9}" destId="{781D956A-979C-4DCE-9126-6F3C3C5F0377}" srcOrd="0" destOrd="0" presId="urn:microsoft.com/office/officeart/2016/7/layout/LinearBlockProcessNumbered"/>
    <dgm:cxn modelId="{93EDD6E9-81A5-4EE2-B423-A3BECF765524}" type="presParOf" srcId="{781D956A-979C-4DCE-9126-6F3C3C5F0377}" destId="{BB613F4D-C967-476F-9B94-6E9BBA692E14}" srcOrd="0" destOrd="0" presId="urn:microsoft.com/office/officeart/2016/7/layout/LinearBlockProcessNumbered"/>
    <dgm:cxn modelId="{F24FC6E6-CC98-405C-B301-76132221EB09}" type="presParOf" srcId="{781D956A-979C-4DCE-9126-6F3C3C5F0377}" destId="{8BD052C4-C5DD-461B-B748-14D0D30C0437}" srcOrd="1" destOrd="0" presId="urn:microsoft.com/office/officeart/2016/7/layout/LinearBlockProcessNumbered"/>
    <dgm:cxn modelId="{769ED85E-F69A-4CF7-B047-3DD2C4A73900}" type="presParOf" srcId="{781D956A-979C-4DCE-9126-6F3C3C5F0377}" destId="{51BC948B-B250-44FD-920C-79B7FF0A3D88}" srcOrd="2" destOrd="0" presId="urn:microsoft.com/office/officeart/2016/7/layout/LinearBlockProcessNumbered"/>
    <dgm:cxn modelId="{06BE263A-7067-4034-A5E5-58045DCE68BC}" type="presParOf" srcId="{6AC3761C-438D-4A01-B1D5-7953876EB7C9}" destId="{25205AC6-E49C-4E26-9214-F9DF260AAFB0}" srcOrd="1" destOrd="0" presId="urn:microsoft.com/office/officeart/2016/7/layout/LinearBlockProcessNumbered"/>
    <dgm:cxn modelId="{A6C7344E-2E48-4F94-B84D-A590DD11464F}" type="presParOf" srcId="{6AC3761C-438D-4A01-B1D5-7953876EB7C9}" destId="{8E80F105-696D-4C2E-88E7-7085A03E1372}" srcOrd="2" destOrd="0" presId="urn:microsoft.com/office/officeart/2016/7/layout/LinearBlockProcessNumbered"/>
    <dgm:cxn modelId="{8CEDD2D2-3884-48A8-B9ED-9DFFE2811EB5}" type="presParOf" srcId="{8E80F105-696D-4C2E-88E7-7085A03E1372}" destId="{67182D78-F425-465A-9967-D71141ABEDFB}" srcOrd="0" destOrd="0" presId="urn:microsoft.com/office/officeart/2016/7/layout/LinearBlockProcessNumbered"/>
    <dgm:cxn modelId="{1F1EAF25-4E18-4871-964E-AE0D4F1F3D5C}" type="presParOf" srcId="{8E80F105-696D-4C2E-88E7-7085A03E1372}" destId="{7AFFED77-F894-45C3-BC8B-FA28ABCAEE9B}" srcOrd="1" destOrd="0" presId="urn:microsoft.com/office/officeart/2016/7/layout/LinearBlockProcessNumbered"/>
    <dgm:cxn modelId="{68D073DC-88DC-4296-895E-C4182F2EF7EF}" type="presParOf" srcId="{8E80F105-696D-4C2E-88E7-7085A03E1372}" destId="{34B70B69-D1AA-4C7A-AE2A-86936F1F2A27}" srcOrd="2" destOrd="0" presId="urn:microsoft.com/office/officeart/2016/7/layout/LinearBlockProcessNumbered"/>
    <dgm:cxn modelId="{E1E910B3-D56C-4EBF-B2C4-FDBA57427715}" type="presParOf" srcId="{6AC3761C-438D-4A01-B1D5-7953876EB7C9}" destId="{FE3179D6-5963-495B-B36B-A9A44D206FA0}" srcOrd="3" destOrd="0" presId="urn:microsoft.com/office/officeart/2016/7/layout/LinearBlockProcessNumbered"/>
    <dgm:cxn modelId="{C190BC75-0501-4425-83CC-DFA1D908AB2C}" type="presParOf" srcId="{6AC3761C-438D-4A01-B1D5-7953876EB7C9}" destId="{EDE32D5D-E687-407B-88B5-81506EC6DA5B}" srcOrd="4" destOrd="0" presId="urn:microsoft.com/office/officeart/2016/7/layout/LinearBlockProcessNumbered"/>
    <dgm:cxn modelId="{671CE544-6D9E-4061-8869-A6D5531576CC}" type="presParOf" srcId="{EDE32D5D-E687-407B-88B5-81506EC6DA5B}" destId="{A4837CC3-447B-4913-85F0-86AA9B98A881}" srcOrd="0" destOrd="0" presId="urn:microsoft.com/office/officeart/2016/7/layout/LinearBlockProcessNumbered"/>
    <dgm:cxn modelId="{1B255BDE-0077-4CB1-BC8A-EC5DFB179D30}" type="presParOf" srcId="{EDE32D5D-E687-407B-88B5-81506EC6DA5B}" destId="{D26E0BAF-2B8C-451B-90BF-E823E2B6976F}" srcOrd="1" destOrd="0" presId="urn:microsoft.com/office/officeart/2016/7/layout/LinearBlockProcessNumbered"/>
    <dgm:cxn modelId="{C26B3ABF-EB49-4B2A-AE08-A37E759DD3D2}" type="presParOf" srcId="{EDE32D5D-E687-407B-88B5-81506EC6DA5B}" destId="{DF0914FF-E435-4A93-9088-685BA313810E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1E25659-8CB4-490E-B4A3-EC0A7D4786B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00BADBB0-B417-4795-A244-EA3B20FC4B0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Tech Tunes only focuses on the domain of Music. We have considered the attributes like song name, singer name, genre, best playlist of 2021 and so on.</a:t>
          </a:r>
        </a:p>
      </dgm:t>
    </dgm:pt>
    <dgm:pt modelId="{C07A50DA-5C53-47F0-A408-6529568858D3}" type="parTrans" cxnId="{1C6F4A41-2E49-4786-8DE4-ECC069360F77}">
      <dgm:prSet/>
      <dgm:spPr/>
      <dgm:t>
        <a:bodyPr/>
        <a:lstStyle/>
        <a:p>
          <a:endParaRPr lang="en-US"/>
        </a:p>
      </dgm:t>
    </dgm:pt>
    <dgm:pt modelId="{8F52EC14-9BF8-40CA-B515-43087407DA3F}" type="sibTrans" cxnId="{1C6F4A41-2E49-4786-8DE4-ECC069360F77}">
      <dgm:prSet/>
      <dgm:spPr/>
      <dgm:t>
        <a:bodyPr/>
        <a:lstStyle/>
        <a:p>
          <a:endParaRPr lang="en-US"/>
        </a:p>
      </dgm:t>
    </dgm:pt>
    <dgm:pt modelId="{A9188BB2-AC02-4599-B45E-177271D2EB6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Tech Tunes is a simple and quick responsive search engine which will be user friendly.</a:t>
          </a:r>
        </a:p>
      </dgm:t>
    </dgm:pt>
    <dgm:pt modelId="{97EBBFC0-5C77-451A-A186-84D1C1D9F0F1}" type="parTrans" cxnId="{3D79FA55-EAAF-4123-8C85-BCAF25D39913}">
      <dgm:prSet/>
      <dgm:spPr/>
      <dgm:t>
        <a:bodyPr/>
        <a:lstStyle/>
        <a:p>
          <a:endParaRPr lang="en-US"/>
        </a:p>
      </dgm:t>
    </dgm:pt>
    <dgm:pt modelId="{2FDCF152-5A4C-4C59-B922-C53E390F98DA}" type="sibTrans" cxnId="{3D79FA55-EAAF-4123-8C85-BCAF25D39913}">
      <dgm:prSet/>
      <dgm:spPr/>
      <dgm:t>
        <a:bodyPr/>
        <a:lstStyle/>
        <a:p>
          <a:endParaRPr lang="en-US"/>
        </a:p>
      </dgm:t>
    </dgm:pt>
    <dgm:pt modelId="{6C32A26E-BFD0-47A7-A48C-79EC72D19A10}" type="pres">
      <dgm:prSet presAssocID="{91E25659-8CB4-490E-B4A3-EC0A7D4786BC}" presName="root" presStyleCnt="0">
        <dgm:presLayoutVars>
          <dgm:dir/>
          <dgm:resizeHandles val="exact"/>
        </dgm:presLayoutVars>
      </dgm:prSet>
      <dgm:spPr/>
    </dgm:pt>
    <dgm:pt modelId="{4E36FB4F-4728-43F1-9C04-9FC1D37CE9A8}" type="pres">
      <dgm:prSet presAssocID="{00BADBB0-B417-4795-A244-EA3B20FC4B06}" presName="compNode" presStyleCnt="0"/>
      <dgm:spPr/>
    </dgm:pt>
    <dgm:pt modelId="{BA1B95A8-A6A1-49A6-A5D5-B490F4DFEE18}" type="pres">
      <dgm:prSet presAssocID="{00BADBB0-B417-4795-A244-EA3B20FC4B06}" presName="bgRect" presStyleLbl="bgShp" presStyleIdx="0" presStyleCnt="2"/>
      <dgm:spPr/>
    </dgm:pt>
    <dgm:pt modelId="{5258004C-4886-481E-9E72-6D707E14DD74}" type="pres">
      <dgm:prSet presAssocID="{00BADBB0-B417-4795-A244-EA3B20FC4B06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usic Notes"/>
        </a:ext>
      </dgm:extLst>
    </dgm:pt>
    <dgm:pt modelId="{4059FA61-8429-4252-8535-338A0C38125A}" type="pres">
      <dgm:prSet presAssocID="{00BADBB0-B417-4795-A244-EA3B20FC4B06}" presName="spaceRect" presStyleCnt="0"/>
      <dgm:spPr/>
    </dgm:pt>
    <dgm:pt modelId="{C527F9DB-DA63-4C93-89C3-CD6865D1D23C}" type="pres">
      <dgm:prSet presAssocID="{00BADBB0-B417-4795-A244-EA3B20FC4B06}" presName="parTx" presStyleLbl="revTx" presStyleIdx="0" presStyleCnt="2">
        <dgm:presLayoutVars>
          <dgm:chMax val="0"/>
          <dgm:chPref val="0"/>
        </dgm:presLayoutVars>
      </dgm:prSet>
      <dgm:spPr/>
    </dgm:pt>
    <dgm:pt modelId="{C34CA995-9BB7-4D2B-97D0-39F553B89510}" type="pres">
      <dgm:prSet presAssocID="{8F52EC14-9BF8-40CA-B515-43087407DA3F}" presName="sibTrans" presStyleCnt="0"/>
      <dgm:spPr/>
    </dgm:pt>
    <dgm:pt modelId="{B47734ED-77C2-485A-8657-F719557CD55E}" type="pres">
      <dgm:prSet presAssocID="{A9188BB2-AC02-4599-B45E-177271D2EB64}" presName="compNode" presStyleCnt="0"/>
      <dgm:spPr/>
    </dgm:pt>
    <dgm:pt modelId="{6626CADC-76AB-440F-9226-73BEB9900406}" type="pres">
      <dgm:prSet presAssocID="{A9188BB2-AC02-4599-B45E-177271D2EB64}" presName="bgRect" presStyleLbl="bgShp" presStyleIdx="1" presStyleCnt="2"/>
      <dgm:spPr/>
    </dgm:pt>
    <dgm:pt modelId="{E914607D-DE8A-41F5-A8D9-A3BEF7EFB880}" type="pres">
      <dgm:prSet presAssocID="{A9188BB2-AC02-4599-B45E-177271D2EB64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eble clef"/>
        </a:ext>
      </dgm:extLst>
    </dgm:pt>
    <dgm:pt modelId="{BD45B735-AE61-47A7-91E8-DC7409F34E96}" type="pres">
      <dgm:prSet presAssocID="{A9188BB2-AC02-4599-B45E-177271D2EB64}" presName="spaceRect" presStyleCnt="0"/>
      <dgm:spPr/>
    </dgm:pt>
    <dgm:pt modelId="{1C3FB13D-C626-4A87-9953-72967FD8CB80}" type="pres">
      <dgm:prSet presAssocID="{A9188BB2-AC02-4599-B45E-177271D2EB64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1C6F4A41-2E49-4786-8DE4-ECC069360F77}" srcId="{91E25659-8CB4-490E-B4A3-EC0A7D4786BC}" destId="{00BADBB0-B417-4795-A244-EA3B20FC4B06}" srcOrd="0" destOrd="0" parTransId="{C07A50DA-5C53-47F0-A408-6529568858D3}" sibTransId="{8F52EC14-9BF8-40CA-B515-43087407DA3F}"/>
    <dgm:cxn modelId="{99528848-D8E4-4B78-89D8-D0DBA29BD933}" type="presOf" srcId="{91E25659-8CB4-490E-B4A3-EC0A7D4786BC}" destId="{6C32A26E-BFD0-47A7-A48C-79EC72D19A10}" srcOrd="0" destOrd="0" presId="urn:microsoft.com/office/officeart/2018/2/layout/IconVerticalSolidList"/>
    <dgm:cxn modelId="{06359370-725E-4E76-AFCD-F1DBD1F8C6ED}" type="presOf" srcId="{A9188BB2-AC02-4599-B45E-177271D2EB64}" destId="{1C3FB13D-C626-4A87-9953-72967FD8CB80}" srcOrd="0" destOrd="0" presId="urn:microsoft.com/office/officeart/2018/2/layout/IconVerticalSolidList"/>
    <dgm:cxn modelId="{3D79FA55-EAAF-4123-8C85-BCAF25D39913}" srcId="{91E25659-8CB4-490E-B4A3-EC0A7D4786BC}" destId="{A9188BB2-AC02-4599-B45E-177271D2EB64}" srcOrd="1" destOrd="0" parTransId="{97EBBFC0-5C77-451A-A186-84D1C1D9F0F1}" sibTransId="{2FDCF152-5A4C-4C59-B922-C53E390F98DA}"/>
    <dgm:cxn modelId="{EAD4F4A0-6DDD-40D8-BD76-905138AC9158}" type="presOf" srcId="{00BADBB0-B417-4795-A244-EA3B20FC4B06}" destId="{C527F9DB-DA63-4C93-89C3-CD6865D1D23C}" srcOrd="0" destOrd="0" presId="urn:microsoft.com/office/officeart/2018/2/layout/IconVerticalSolidList"/>
    <dgm:cxn modelId="{24F56FB3-68FE-4C1D-8ADD-848A8FBCCBDB}" type="presParOf" srcId="{6C32A26E-BFD0-47A7-A48C-79EC72D19A10}" destId="{4E36FB4F-4728-43F1-9C04-9FC1D37CE9A8}" srcOrd="0" destOrd="0" presId="urn:microsoft.com/office/officeart/2018/2/layout/IconVerticalSolidList"/>
    <dgm:cxn modelId="{590E71BB-FFA6-444D-9269-83774333DE6F}" type="presParOf" srcId="{4E36FB4F-4728-43F1-9C04-9FC1D37CE9A8}" destId="{BA1B95A8-A6A1-49A6-A5D5-B490F4DFEE18}" srcOrd="0" destOrd="0" presId="urn:microsoft.com/office/officeart/2018/2/layout/IconVerticalSolidList"/>
    <dgm:cxn modelId="{BD105AB3-69BC-4A71-A839-B81CCCA9DD59}" type="presParOf" srcId="{4E36FB4F-4728-43F1-9C04-9FC1D37CE9A8}" destId="{5258004C-4886-481E-9E72-6D707E14DD74}" srcOrd="1" destOrd="0" presId="urn:microsoft.com/office/officeart/2018/2/layout/IconVerticalSolidList"/>
    <dgm:cxn modelId="{7831031A-2B70-4C6A-BA0D-29D557C6C821}" type="presParOf" srcId="{4E36FB4F-4728-43F1-9C04-9FC1D37CE9A8}" destId="{4059FA61-8429-4252-8535-338A0C38125A}" srcOrd="2" destOrd="0" presId="urn:microsoft.com/office/officeart/2018/2/layout/IconVerticalSolidList"/>
    <dgm:cxn modelId="{0584CA07-124F-4A3B-AB22-4F65F78FADDA}" type="presParOf" srcId="{4E36FB4F-4728-43F1-9C04-9FC1D37CE9A8}" destId="{C527F9DB-DA63-4C93-89C3-CD6865D1D23C}" srcOrd="3" destOrd="0" presId="urn:microsoft.com/office/officeart/2018/2/layout/IconVerticalSolidList"/>
    <dgm:cxn modelId="{66A0796B-9C37-46D3-B88A-512F842EED73}" type="presParOf" srcId="{6C32A26E-BFD0-47A7-A48C-79EC72D19A10}" destId="{C34CA995-9BB7-4D2B-97D0-39F553B89510}" srcOrd="1" destOrd="0" presId="urn:microsoft.com/office/officeart/2018/2/layout/IconVerticalSolidList"/>
    <dgm:cxn modelId="{5FA93486-7A2F-4717-B03B-4CEF3AC04427}" type="presParOf" srcId="{6C32A26E-BFD0-47A7-A48C-79EC72D19A10}" destId="{B47734ED-77C2-485A-8657-F719557CD55E}" srcOrd="2" destOrd="0" presId="urn:microsoft.com/office/officeart/2018/2/layout/IconVerticalSolidList"/>
    <dgm:cxn modelId="{026F5269-9A9B-48B5-89F6-7A25EA7A8EE3}" type="presParOf" srcId="{B47734ED-77C2-485A-8657-F719557CD55E}" destId="{6626CADC-76AB-440F-9226-73BEB9900406}" srcOrd="0" destOrd="0" presId="urn:microsoft.com/office/officeart/2018/2/layout/IconVerticalSolidList"/>
    <dgm:cxn modelId="{3D250781-4E63-4843-B8BB-3C7DEFE4B4E9}" type="presParOf" srcId="{B47734ED-77C2-485A-8657-F719557CD55E}" destId="{E914607D-DE8A-41F5-A8D9-A3BEF7EFB880}" srcOrd="1" destOrd="0" presId="urn:microsoft.com/office/officeart/2018/2/layout/IconVerticalSolidList"/>
    <dgm:cxn modelId="{4CF3DBBA-4668-4A23-AAE5-BF909DC7A656}" type="presParOf" srcId="{B47734ED-77C2-485A-8657-F719557CD55E}" destId="{BD45B735-AE61-47A7-91E8-DC7409F34E96}" srcOrd="2" destOrd="0" presId="urn:microsoft.com/office/officeart/2018/2/layout/IconVerticalSolidList"/>
    <dgm:cxn modelId="{C31DCD73-B5E4-403D-BD5E-6AADE5B11465}" type="presParOf" srcId="{B47734ED-77C2-485A-8657-F719557CD55E}" destId="{1C3FB13D-C626-4A87-9953-72967FD8CB8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613F4D-C967-476F-9B94-6E9BBA692E14}">
      <dsp:nvSpPr>
        <dsp:cNvPr id="0" name=""/>
        <dsp:cNvSpPr/>
      </dsp:nvSpPr>
      <dsp:spPr>
        <a:xfrm>
          <a:off x="773" y="0"/>
          <a:ext cx="3134320" cy="314272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9601" tIns="0" rIns="309601" bIns="3302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To create an optimized search engine system that retrieves information from the internet, based on the search query that the user entered. </a:t>
          </a:r>
        </a:p>
      </dsp:txBody>
      <dsp:txXfrm>
        <a:off x="773" y="1257088"/>
        <a:ext cx="3134320" cy="1885632"/>
      </dsp:txXfrm>
    </dsp:sp>
    <dsp:sp modelId="{8BD052C4-C5DD-461B-B748-14D0D30C0437}">
      <dsp:nvSpPr>
        <dsp:cNvPr id="0" name=""/>
        <dsp:cNvSpPr/>
      </dsp:nvSpPr>
      <dsp:spPr>
        <a:xfrm>
          <a:off x="773" y="0"/>
          <a:ext cx="3134320" cy="125708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9601" tIns="165100" rIns="309601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773" y="0"/>
        <a:ext cx="3134320" cy="1257088"/>
      </dsp:txXfrm>
    </dsp:sp>
    <dsp:sp modelId="{67182D78-F425-465A-9967-D71141ABEDFB}">
      <dsp:nvSpPr>
        <dsp:cNvPr id="0" name=""/>
        <dsp:cNvSpPr/>
      </dsp:nvSpPr>
      <dsp:spPr>
        <a:xfrm>
          <a:off x="3385839" y="0"/>
          <a:ext cx="3134320" cy="3142721"/>
        </a:xfrm>
        <a:prstGeom prst="rect">
          <a:avLst/>
        </a:prstGeom>
        <a:gradFill rotWithShape="0">
          <a:gsLst>
            <a:gs pos="0">
              <a:schemeClr val="accent2">
                <a:hueOff val="-734515"/>
                <a:satOff val="-16247"/>
                <a:lumOff val="-3235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-734515"/>
                <a:satOff val="-16247"/>
                <a:lumOff val="-3235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-734515"/>
              <a:satOff val="-16247"/>
              <a:lumOff val="-323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9601" tIns="0" rIns="309601" bIns="3302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To focus on a specific domain of information and provide efficient and best results confined to the knowledge space of that domain. </a:t>
          </a:r>
        </a:p>
      </dsp:txBody>
      <dsp:txXfrm>
        <a:off x="3385839" y="1257088"/>
        <a:ext cx="3134320" cy="1885632"/>
      </dsp:txXfrm>
    </dsp:sp>
    <dsp:sp modelId="{7AFFED77-F894-45C3-BC8B-FA28ABCAEE9B}">
      <dsp:nvSpPr>
        <dsp:cNvPr id="0" name=""/>
        <dsp:cNvSpPr/>
      </dsp:nvSpPr>
      <dsp:spPr>
        <a:xfrm>
          <a:off x="3385839" y="0"/>
          <a:ext cx="3134320" cy="125708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9601" tIns="165100" rIns="309601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385839" y="0"/>
        <a:ext cx="3134320" cy="1257088"/>
      </dsp:txXfrm>
    </dsp:sp>
    <dsp:sp modelId="{A4837CC3-447B-4913-85F0-86AA9B98A881}">
      <dsp:nvSpPr>
        <dsp:cNvPr id="0" name=""/>
        <dsp:cNvSpPr/>
      </dsp:nvSpPr>
      <dsp:spPr>
        <a:xfrm>
          <a:off x="6770905" y="0"/>
          <a:ext cx="3134320" cy="3142721"/>
        </a:xfrm>
        <a:prstGeom prst="rect">
          <a:avLst/>
        </a:prstGeom>
        <a:gradFill rotWithShape="0">
          <a:gsLst>
            <a:gs pos="0">
              <a:schemeClr val="accent2">
                <a:hueOff val="-1469031"/>
                <a:satOff val="-32495"/>
                <a:lumOff val="-647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-1469031"/>
                <a:satOff val="-32495"/>
                <a:lumOff val="-647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-1469031"/>
              <a:satOff val="-32495"/>
              <a:lumOff val="-647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9601" tIns="0" rIns="309601" bIns="3302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To make the process for retrieving information as easy as possible for non-technical users. </a:t>
          </a:r>
        </a:p>
      </dsp:txBody>
      <dsp:txXfrm>
        <a:off x="6770905" y="1257088"/>
        <a:ext cx="3134320" cy="1885632"/>
      </dsp:txXfrm>
    </dsp:sp>
    <dsp:sp modelId="{D26E0BAF-2B8C-451B-90BF-E823E2B6976F}">
      <dsp:nvSpPr>
        <dsp:cNvPr id="0" name=""/>
        <dsp:cNvSpPr/>
      </dsp:nvSpPr>
      <dsp:spPr>
        <a:xfrm>
          <a:off x="6770905" y="0"/>
          <a:ext cx="3134320" cy="125708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9601" tIns="165100" rIns="309601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6770905" y="0"/>
        <a:ext cx="3134320" cy="12570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1B95A8-A6A1-49A6-A5D5-B490F4DFEE18}">
      <dsp:nvSpPr>
        <dsp:cNvPr id="0" name=""/>
        <dsp:cNvSpPr/>
      </dsp:nvSpPr>
      <dsp:spPr>
        <a:xfrm>
          <a:off x="0" y="575528"/>
          <a:ext cx="9906000" cy="106251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58004C-4886-481E-9E72-6D707E14DD74}">
      <dsp:nvSpPr>
        <dsp:cNvPr id="0" name=""/>
        <dsp:cNvSpPr/>
      </dsp:nvSpPr>
      <dsp:spPr>
        <a:xfrm>
          <a:off x="321410" y="814593"/>
          <a:ext cx="584382" cy="58438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27F9DB-DA63-4C93-89C3-CD6865D1D23C}">
      <dsp:nvSpPr>
        <dsp:cNvPr id="0" name=""/>
        <dsp:cNvSpPr/>
      </dsp:nvSpPr>
      <dsp:spPr>
        <a:xfrm>
          <a:off x="1227203" y="575528"/>
          <a:ext cx="8678796" cy="10625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449" tIns="112449" rIns="112449" bIns="112449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Tech Tunes only focuses on the domain of Music. We have considered the attributes like song name, singer name, genre, best playlist of 2021 and so on.</a:t>
          </a:r>
        </a:p>
      </dsp:txBody>
      <dsp:txXfrm>
        <a:off x="1227203" y="575528"/>
        <a:ext cx="8678796" cy="1062513"/>
      </dsp:txXfrm>
    </dsp:sp>
    <dsp:sp modelId="{6626CADC-76AB-440F-9226-73BEB9900406}">
      <dsp:nvSpPr>
        <dsp:cNvPr id="0" name=""/>
        <dsp:cNvSpPr/>
      </dsp:nvSpPr>
      <dsp:spPr>
        <a:xfrm>
          <a:off x="0" y="1903670"/>
          <a:ext cx="9906000" cy="106251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14607D-DE8A-41F5-A8D9-A3BEF7EFB880}">
      <dsp:nvSpPr>
        <dsp:cNvPr id="0" name=""/>
        <dsp:cNvSpPr/>
      </dsp:nvSpPr>
      <dsp:spPr>
        <a:xfrm>
          <a:off x="321410" y="2142735"/>
          <a:ext cx="584382" cy="58438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3FB13D-C626-4A87-9953-72967FD8CB80}">
      <dsp:nvSpPr>
        <dsp:cNvPr id="0" name=""/>
        <dsp:cNvSpPr/>
      </dsp:nvSpPr>
      <dsp:spPr>
        <a:xfrm>
          <a:off x="1227203" y="1903670"/>
          <a:ext cx="8678796" cy="10625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449" tIns="112449" rIns="112449" bIns="112449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Tech Tunes is a simple and quick responsive search engine which will be user friendly.</a:t>
          </a:r>
        </a:p>
      </dsp:txBody>
      <dsp:txXfrm>
        <a:off x="1227203" y="1903670"/>
        <a:ext cx="8678796" cy="10625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B44A78-B638-AA47-8116-986FC21C12E7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F7A23-8EB6-704D-AD5A-85B46F763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136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314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522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347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68586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5529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9140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9388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2516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119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308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32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49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136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09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637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77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147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4843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roup 109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1" name="Rectangle 110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9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4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17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18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19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0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1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2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3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4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5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6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8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30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31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32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36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46FBC53-A7C2-6788-1BD4-D7C3AEEBE2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8378" y="2505868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9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 TUNES</a:t>
            </a:r>
            <a:br>
              <a:rPr lang="en-US" sz="23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3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23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3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MODERNISED</a:t>
            </a:r>
            <a:br>
              <a:rPr lang="en-US" sz="23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3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Music Search Engine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F3CCF4-259F-BA6D-C8E5-B34411C820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21252" y="3983296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Dive into the symphony of music</a:t>
            </a:r>
          </a:p>
        </p:txBody>
      </p:sp>
    </p:spTree>
    <p:extLst>
      <p:ext uri="{BB962C8B-B14F-4D97-AF65-F5344CB8AC3E}">
        <p14:creationId xmlns:p14="http://schemas.microsoft.com/office/powerpoint/2010/main" val="9894512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Diagram, schematic&#10;&#10;Description automatically generated">
            <a:extLst>
              <a:ext uri="{FF2B5EF4-FFF2-40B4-BE49-F238E27FC236}">
                <a16:creationId xmlns:a16="http://schemas.microsoft.com/office/drawing/2014/main" id="{AD26B221-3954-3980-BA26-E5C748C307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8041" y="527050"/>
            <a:ext cx="5171384" cy="5694363"/>
          </a:xfrm>
        </p:spPr>
      </p:pic>
    </p:spTree>
    <p:extLst>
      <p:ext uri="{BB962C8B-B14F-4D97-AF65-F5344CB8AC3E}">
        <p14:creationId xmlns:p14="http://schemas.microsoft.com/office/powerpoint/2010/main" val="3141944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Template</a:t>
            </a:r>
          </a:p>
        </p:txBody>
      </p:sp>
      <p:sp useBgFill="1">
        <p:nvSpPr>
          <p:cNvPr id="40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1210AFB-EE91-CE02-F207-C8F7176A65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14938" y="488950"/>
            <a:ext cx="6473825" cy="5736910"/>
          </a:xfrm>
        </p:spPr>
      </p:pic>
    </p:spTree>
    <p:extLst>
      <p:ext uri="{BB962C8B-B14F-4D97-AF65-F5344CB8AC3E}">
        <p14:creationId xmlns:p14="http://schemas.microsoft.com/office/powerpoint/2010/main" val="1570120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Diagram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Diagram, schematic&#10;&#10;Description automatically generated">
            <a:extLst>
              <a:ext uri="{FF2B5EF4-FFF2-40B4-BE49-F238E27FC236}">
                <a16:creationId xmlns:a16="http://schemas.microsoft.com/office/drawing/2014/main" id="{3A861A94-74E8-2CB6-5F32-416646EC25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66916" y="488950"/>
            <a:ext cx="7101247" cy="5732463"/>
          </a:xfrm>
        </p:spPr>
      </p:pic>
      <p:pic>
        <p:nvPicPr>
          <p:cNvPr id="38" name="Content Placeholder 3" descr="Diagram, schematic&#10;&#10;Description automatically generated">
            <a:extLst>
              <a:ext uri="{FF2B5EF4-FFF2-40B4-BE49-F238E27FC236}">
                <a16:creationId xmlns:a16="http://schemas.microsoft.com/office/drawing/2014/main" id="{0ABF2EB8-014A-1BC5-CFA8-4EF89729A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6916" y="422448"/>
            <a:ext cx="7101247" cy="573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759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534669"/>
            <a:ext cx="3669363" cy="5256532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Sequence diagram: </a:t>
            </a:r>
            <a:r>
              <a:rPr lang="en-US" sz="36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98FA10-4966-7319-8BB2-1DFE10AA919C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141412" y="5791200"/>
            <a:ext cx="9905999" cy="45719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</p:txBody>
      </p:sp>
      <p:pic>
        <p:nvPicPr>
          <p:cNvPr id="38" name="Content Placeholder 7" descr="Diagram&#10;&#10;Description automatically generated">
            <a:extLst>
              <a:ext uri="{FF2B5EF4-FFF2-40B4-BE49-F238E27FC236}">
                <a16:creationId xmlns:a16="http://schemas.microsoft.com/office/drawing/2014/main" id="{5C279436-8A8A-A052-4864-D6D43FC2B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2908" y="443230"/>
            <a:ext cx="4954379" cy="597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83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 diagram: user search</a:t>
            </a:r>
          </a:p>
        </p:txBody>
      </p:sp>
      <p:pic>
        <p:nvPicPr>
          <p:cNvPr id="51" name="Content Placeholder 50" descr="Diagram&#10;&#10;Description automatically generated">
            <a:extLst>
              <a:ext uri="{FF2B5EF4-FFF2-40B4-BE49-F238E27FC236}">
                <a16:creationId xmlns:a16="http://schemas.microsoft.com/office/drawing/2014/main" id="{E462EBFB-10FA-0A9F-9D23-6DD0DCBDFF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33500" y="1840520"/>
            <a:ext cx="8724900" cy="4398962"/>
          </a:xfrm>
        </p:spPr>
      </p:pic>
    </p:spTree>
    <p:extLst>
      <p:ext uri="{BB962C8B-B14F-4D97-AF65-F5344CB8AC3E}">
        <p14:creationId xmlns:p14="http://schemas.microsoft.com/office/powerpoint/2010/main" val="28227175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E97505-EC18-5EAB-04A8-D67E1D71F0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Collaboration Diagram</a:t>
            </a:r>
          </a:p>
        </p:txBody>
      </p:sp>
      <p:pic>
        <p:nvPicPr>
          <p:cNvPr id="9" name="Content Placeholder 8" descr="Diagram&#10;&#10;Description automatically generated">
            <a:extLst>
              <a:ext uri="{FF2B5EF4-FFF2-40B4-BE49-F238E27FC236}">
                <a16:creationId xmlns:a16="http://schemas.microsoft.com/office/drawing/2014/main" id="{701C168B-BB69-E885-9169-77A8ED46CB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9360" y="1868488"/>
            <a:ext cx="9148140" cy="4313844"/>
          </a:xfrm>
        </p:spPr>
      </p:pic>
    </p:spTree>
    <p:extLst>
      <p:ext uri="{BB962C8B-B14F-4D97-AF65-F5344CB8AC3E}">
        <p14:creationId xmlns:p14="http://schemas.microsoft.com/office/powerpoint/2010/main" val="19522825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 Transition </a:t>
            </a:r>
            <a:b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30D74124-90B6-964A-0A1B-598302FB21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8288" y="598797"/>
            <a:ext cx="6157611" cy="5622616"/>
          </a:xfrm>
        </p:spPr>
      </p:pic>
    </p:spTree>
    <p:extLst>
      <p:ext uri="{BB962C8B-B14F-4D97-AF65-F5344CB8AC3E}">
        <p14:creationId xmlns:p14="http://schemas.microsoft.com/office/powerpoint/2010/main" val="3242338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Activity Diagram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6DBA9A2F-4BE1-D330-A7B5-4CCC43D787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39754" y="-1"/>
            <a:ext cx="3913038" cy="6848476"/>
          </a:xfrm>
        </p:spPr>
      </p:pic>
    </p:spTree>
    <p:extLst>
      <p:ext uri="{BB962C8B-B14F-4D97-AF65-F5344CB8AC3E}">
        <p14:creationId xmlns:p14="http://schemas.microsoft.com/office/powerpoint/2010/main" val="3131366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A1416-4438-4A3C-EB77-E8B66D854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233" y="167078"/>
            <a:ext cx="8957534" cy="1182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Component Diagram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B902CBFB-05D6-CB2F-E8CC-2ACFF2EC4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36" y="1349916"/>
            <a:ext cx="11488188" cy="505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0317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A1416-4438-4A3C-EB77-E8B66D854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233" y="167078"/>
            <a:ext cx="8957534" cy="1182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Deployment Diagram</a:t>
            </a:r>
          </a:p>
        </p:txBody>
      </p:sp>
      <p:pic>
        <p:nvPicPr>
          <p:cNvPr id="4" name="Picture 3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EDEE0D95-5C4F-0578-63F2-5E1C449B8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56" y="1654229"/>
            <a:ext cx="10955288" cy="443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7294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0A3E352-E40B-5343-8D4B-C98BFB81C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Members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12B3B-2FC5-63EA-5461-ECF92AA5E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110413"/>
            <a:ext cx="5831944" cy="4697413"/>
          </a:xfrm>
        </p:spPr>
        <p:txBody>
          <a:bodyPr>
            <a:normAutofit/>
          </a:bodyPr>
          <a:lstStyle/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Manan Dalal(MUD200000)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Lipi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Patel(LDP210000)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Namrata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Thaker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(NDT200003)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Akash Ramani(AXR200012)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Fenil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Godhani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(FKG210000)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Yash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Shingvi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(YXS210018)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Yash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Kolhe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(YSK210001)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Nishant Ramani(NXR200011)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Nischal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Sudeep(NTS200000)</a:t>
            </a:r>
          </a:p>
          <a:p>
            <a:pPr>
              <a:lnSpc>
                <a:spcPct val="110000"/>
              </a:lnSpc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4698472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31B93F-2683-00C0-15B5-575DE75B5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969" y="2406346"/>
            <a:ext cx="2851417" cy="1478570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Demo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3" name="Final Demo">
            <a:hlinkClick r:id="" action="ppaction://media"/>
            <a:extLst>
              <a:ext uri="{FF2B5EF4-FFF2-40B4-BE49-F238E27FC236}">
                <a16:creationId xmlns:a16="http://schemas.microsoft.com/office/drawing/2014/main" id="{474AAE24-DF23-BC01-F67B-8FF7D8307F9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62441" y="1435102"/>
            <a:ext cx="7040596" cy="3867016"/>
          </a:xfr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41982778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1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6B0B9-BA0C-B99D-DB68-6B3C4BE61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Cases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6BBFE367-4794-9ACB-658D-D767641813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916977"/>
            <a:ext cx="9149743" cy="4449999"/>
          </a:xfrm>
        </p:spPr>
      </p:pic>
    </p:spTree>
    <p:extLst>
      <p:ext uri="{BB962C8B-B14F-4D97-AF65-F5344CB8AC3E}">
        <p14:creationId xmlns:p14="http://schemas.microsoft.com/office/powerpoint/2010/main" val="13426761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6" name="Rectangle 65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9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72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3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4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5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6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7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8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9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0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1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2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3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4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5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6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7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8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9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0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1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7F9975B-AE5D-9E24-815A-282578344C0E}"/>
              </a:ext>
            </a:extLst>
          </p:cNvPr>
          <p:cNvSpPr txBox="1"/>
          <p:nvPr/>
        </p:nvSpPr>
        <p:spPr>
          <a:xfrm>
            <a:off x="2667000" y="2328334"/>
            <a:ext cx="6858000" cy="13678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cap="all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109027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3E352-E40B-5343-8D4B-C98BFB81C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TEams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12B3B-2FC5-63EA-5461-ECF92AA5E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2774647" cy="4697413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800" u="sng" dirty="0"/>
              <a:t>Front End</a:t>
            </a:r>
          </a:p>
          <a:p>
            <a:pPr marL="457200" indent="-457200">
              <a:lnSpc>
                <a:spcPct val="110000"/>
              </a:lnSpc>
              <a:buAutoNum type="arabicParenR"/>
            </a:pPr>
            <a:r>
              <a:rPr lang="en-US" sz="2200" dirty="0"/>
              <a:t>Manan Dalal</a:t>
            </a:r>
          </a:p>
          <a:p>
            <a:pPr marL="457200" indent="-457200">
              <a:lnSpc>
                <a:spcPct val="110000"/>
              </a:lnSpc>
              <a:buAutoNum type="arabicParenR"/>
            </a:pPr>
            <a:r>
              <a:rPr lang="en-US" sz="2200" dirty="0" err="1"/>
              <a:t>Nishchal</a:t>
            </a:r>
            <a:r>
              <a:rPr lang="en-US" sz="2200" dirty="0"/>
              <a:t> Sudeep</a:t>
            </a:r>
          </a:p>
          <a:p>
            <a:pPr marL="457200" indent="-457200">
              <a:lnSpc>
                <a:spcPct val="110000"/>
              </a:lnSpc>
              <a:buAutoNum type="arabicParenR"/>
            </a:pPr>
            <a:r>
              <a:rPr lang="en-US" sz="2200" dirty="0"/>
              <a:t>Yash </a:t>
            </a:r>
            <a:r>
              <a:rPr lang="en-US" sz="2200" dirty="0" err="1"/>
              <a:t>Kohle</a:t>
            </a:r>
            <a:endParaRPr lang="en-US" sz="2200" dirty="0"/>
          </a:p>
          <a:p>
            <a:pPr marL="457200" indent="-457200">
              <a:lnSpc>
                <a:spcPct val="110000"/>
              </a:lnSpc>
              <a:buAutoNum type="arabicParenR"/>
            </a:pPr>
            <a:endParaRPr lang="en-US" sz="2200" dirty="0"/>
          </a:p>
          <a:p>
            <a:pPr marL="0" indent="0">
              <a:lnSpc>
                <a:spcPct val="110000"/>
              </a:lnSpc>
              <a:buNone/>
            </a:pPr>
            <a:r>
              <a:rPr lang="en-US" sz="2800" u="sng" dirty="0"/>
              <a:t>Back End</a:t>
            </a:r>
          </a:p>
          <a:p>
            <a:pPr marL="457200" indent="-457200">
              <a:lnSpc>
                <a:spcPct val="110000"/>
              </a:lnSpc>
              <a:buAutoNum type="arabicParenR"/>
            </a:pPr>
            <a:r>
              <a:rPr lang="en-US" sz="2200" dirty="0"/>
              <a:t>Namrata </a:t>
            </a:r>
            <a:r>
              <a:rPr lang="en-US" sz="2200" dirty="0" err="1"/>
              <a:t>Thaker</a:t>
            </a:r>
            <a:endParaRPr lang="en-US" sz="2200" dirty="0"/>
          </a:p>
          <a:p>
            <a:pPr marL="457200" indent="-457200">
              <a:lnSpc>
                <a:spcPct val="110000"/>
              </a:lnSpc>
              <a:buAutoNum type="arabicParenR"/>
            </a:pPr>
            <a:r>
              <a:rPr lang="en-US" sz="2200" dirty="0"/>
              <a:t>Manan Dalal</a:t>
            </a:r>
          </a:p>
          <a:p>
            <a:pPr marL="457200" indent="-457200">
              <a:lnSpc>
                <a:spcPct val="110000"/>
              </a:lnSpc>
              <a:buAutoNum type="arabicParenR"/>
            </a:pPr>
            <a:r>
              <a:rPr lang="en-US" sz="2200" dirty="0"/>
              <a:t>Yash </a:t>
            </a:r>
            <a:r>
              <a:rPr lang="en-US" sz="2200" dirty="0" err="1"/>
              <a:t>Shingvi</a:t>
            </a:r>
            <a:endParaRPr lang="en-US" sz="2200" dirty="0"/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F89A14DA-CDBD-93AA-276E-2FBDDCDCDFE3}"/>
              </a:ext>
            </a:extLst>
          </p:cNvPr>
          <p:cNvSpPr txBox="1">
            <a:spLocks/>
          </p:cNvSpPr>
          <p:nvPr/>
        </p:nvSpPr>
        <p:spPr>
          <a:xfrm>
            <a:off x="7990114" y="1061130"/>
            <a:ext cx="2774647" cy="46974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2800" u="sng" dirty="0"/>
              <a:t>Web Scraping </a:t>
            </a: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r>
              <a:rPr lang="en-US" sz="2200" dirty="0"/>
              <a:t>Yash </a:t>
            </a:r>
            <a:r>
              <a:rPr lang="en-US" sz="2200" dirty="0" err="1"/>
              <a:t>Shingvi</a:t>
            </a:r>
            <a:endParaRPr lang="en-US" sz="2200" dirty="0"/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r>
              <a:rPr lang="en-US" sz="2200" dirty="0" err="1"/>
              <a:t>Lipi</a:t>
            </a:r>
            <a:r>
              <a:rPr lang="en-US" sz="2200" dirty="0"/>
              <a:t> Patel</a:t>
            </a: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r>
              <a:rPr lang="en-US" sz="2200" dirty="0"/>
              <a:t>Namrata </a:t>
            </a:r>
            <a:r>
              <a:rPr lang="en-US" sz="2200" dirty="0" err="1"/>
              <a:t>Thaker</a:t>
            </a:r>
            <a:endParaRPr lang="en-US" sz="2200" dirty="0"/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endParaRPr lang="en-US" sz="2200" dirty="0"/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3000" u="sng" dirty="0"/>
              <a:t>Documentation</a:t>
            </a:r>
            <a:endParaRPr lang="en-US" sz="2200" u="sng" dirty="0"/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r>
              <a:rPr lang="en-US" sz="2200" dirty="0" err="1"/>
              <a:t>Lipi</a:t>
            </a:r>
            <a:r>
              <a:rPr lang="en-US" sz="2200" dirty="0"/>
              <a:t> Patel</a:t>
            </a: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r>
              <a:rPr lang="en-US" sz="2200" dirty="0" err="1"/>
              <a:t>Fenil</a:t>
            </a:r>
            <a:r>
              <a:rPr lang="en-US" sz="2200" dirty="0"/>
              <a:t> </a:t>
            </a:r>
            <a:r>
              <a:rPr lang="en-US" sz="2200" dirty="0" err="1"/>
              <a:t>Godhani</a:t>
            </a:r>
            <a:endParaRPr lang="en-US" sz="2200" dirty="0"/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r>
              <a:rPr lang="en-US" sz="2200" dirty="0"/>
              <a:t>Akash Ramani</a:t>
            </a: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r>
              <a:rPr lang="en-US" sz="2200" dirty="0"/>
              <a:t>Nishant Ramani</a:t>
            </a:r>
          </a:p>
        </p:txBody>
      </p:sp>
    </p:spTree>
    <p:extLst>
      <p:ext uri="{BB962C8B-B14F-4D97-AF65-F5344CB8AC3E}">
        <p14:creationId xmlns:p14="http://schemas.microsoft.com/office/powerpoint/2010/main" val="3773575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9991A-9675-2185-0C7A-FDD0CB301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AIM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54D88BC-C1AB-EB47-5E3A-0FD3E92E08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3838333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88714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6270675-9512-4978-8583-36659256EE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794E-F8F9-6BE1-3511-76B90FBFF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Domain: Music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0DD24DC8-195A-C6F2-0757-CADD67EED0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0745453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58539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7A4700-3BB8-F7F3-4425-0FF0BFE9A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D0327-831F-2E78-1445-1D7A885B2D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 lnSpcReduction="10000"/>
          </a:bodyPr>
          <a:lstStyle/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insensitive search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Hyperlink enforcement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Specifying OR/AND/NOT Search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Concurrent Operation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Deletion of out-of-date URL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Listing of the query result in ascending alphabetical order and popularity. 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frequently search query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Setting the number of results to show per page, and navigation between pages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Autofill, while correcting typographical errors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Filtering out symbols that are not meaningful, according to the user configuration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572991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8160693-8640-7A90-065E-D9D059D0A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Requirements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16E42F-3A03-4BCA-88F7-AC8A19B65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/>
          </a:bodyPr>
          <a:lstStyle/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User Friendly: It should be easy to understand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Portable: Search Engine should be able to run on any system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Enhancive: Can add new features and functionality as time goes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Responsive: The search engine should give results within a few milliseconds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Adaptive: It should be able to adapt any new changes in system without affecting any other functionalities. 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Concurrency: More than one user can be able to access the search engine simultaneously. </a:t>
            </a:r>
          </a:p>
          <a:p>
            <a:pPr>
              <a:lnSpc>
                <a:spcPct val="110000"/>
              </a:lnSpc>
            </a:pPr>
            <a:endParaRPr lang="en-US" sz="1900"/>
          </a:p>
        </p:txBody>
      </p:sp>
    </p:spTree>
    <p:extLst>
      <p:ext uri="{BB962C8B-B14F-4D97-AF65-F5344CB8AC3E}">
        <p14:creationId xmlns:p14="http://schemas.microsoft.com/office/powerpoint/2010/main" val="947096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Big picture diagram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Content Placeholder 37" descr="Diagram, schematic&#10;&#10;Description automatically generated">
            <a:extLst>
              <a:ext uri="{FF2B5EF4-FFF2-40B4-BE49-F238E27FC236}">
                <a16:creationId xmlns:a16="http://schemas.microsoft.com/office/drawing/2014/main" id="{E577634A-451C-A483-97BD-3925B668E1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33084" y="442240"/>
            <a:ext cx="6009580" cy="6143617"/>
          </a:xfrm>
        </p:spPr>
      </p:pic>
    </p:spTree>
    <p:extLst>
      <p:ext uri="{BB962C8B-B14F-4D97-AF65-F5344CB8AC3E}">
        <p14:creationId xmlns:p14="http://schemas.microsoft.com/office/powerpoint/2010/main" val="1726690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43" name="Group 240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42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3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6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1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2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6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7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8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2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3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4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5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6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7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8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9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0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71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2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3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4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5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6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7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8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9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0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1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2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3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4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5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6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9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BDA1416-4438-4A3C-EB77-E8B66D854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233" y="4539573"/>
            <a:ext cx="8957534" cy="1182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Domain model diagram</a:t>
            </a:r>
          </a:p>
        </p:txBody>
      </p:sp>
      <p:sp>
        <p:nvSpPr>
          <p:cNvPr id="344" name="Round Diagonal Corner Rectangle 6">
            <a:extLst>
              <a:ext uri="{FF2B5EF4-FFF2-40B4-BE49-F238E27FC236}">
                <a16:creationId xmlns:a16="http://schemas.microsoft.com/office/drawing/2014/main" id="{C1C3FA74-6158-4157-A8F0-8CAE5091F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974" y="639965"/>
            <a:ext cx="10879991" cy="3598548"/>
          </a:xfrm>
          <a:prstGeom prst="round2DiagRect">
            <a:avLst>
              <a:gd name="adj1" fmla="val 9529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0837D36-D191-4266-1E94-E4E83D369B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29" r="1" b="4229"/>
          <a:stretch/>
        </p:blipFill>
        <p:spPr>
          <a:xfrm>
            <a:off x="973635" y="951493"/>
            <a:ext cx="10266669" cy="297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1099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{BE2488B6-B81F-7948-A092-E862F261E434}tf10001122</Template>
  <TotalTime>1507</TotalTime>
  <Words>408</Words>
  <Application>Microsoft Office PowerPoint</Application>
  <PresentationFormat>Widescreen</PresentationFormat>
  <Paragraphs>75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7" baseType="lpstr">
      <vt:lpstr>Arial</vt:lpstr>
      <vt:lpstr>Calibri</vt:lpstr>
      <vt:lpstr>Times New Roman</vt:lpstr>
      <vt:lpstr>Tw Cen MT</vt:lpstr>
      <vt:lpstr>Circuit</vt:lpstr>
      <vt:lpstr>TECH TUNES   A MODERNISED Music Search Engine</vt:lpstr>
      <vt:lpstr>Members</vt:lpstr>
      <vt:lpstr>OUR TEams</vt:lpstr>
      <vt:lpstr>AIM</vt:lpstr>
      <vt:lpstr>Domain: Music</vt:lpstr>
      <vt:lpstr>Functional Requirements</vt:lpstr>
      <vt:lpstr>Non-Functional Requirements</vt:lpstr>
      <vt:lpstr>Big picture diagram</vt:lpstr>
      <vt:lpstr>Domain model diagram</vt:lpstr>
      <vt:lpstr>USE CASE  DIaGRAM</vt:lpstr>
      <vt:lpstr>USE CASE  Template</vt:lpstr>
      <vt:lpstr>Class Diagram</vt:lpstr>
      <vt:lpstr>Sequence diagram: aDMIN</vt:lpstr>
      <vt:lpstr>Sequence diagram: user search</vt:lpstr>
      <vt:lpstr>Collaboration Diagram</vt:lpstr>
      <vt:lpstr>State Transition  Diagram</vt:lpstr>
      <vt:lpstr>Activity Diagram</vt:lpstr>
      <vt:lpstr>Component Diagram</vt:lpstr>
      <vt:lpstr>Deployment Diagram</vt:lpstr>
      <vt:lpstr>Demo</vt:lpstr>
      <vt:lpstr>Test Cases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tunes  Music Engine</dc:title>
  <dc:creator>Patel, Lipi Dharmendra</dc:creator>
  <cp:lastModifiedBy>Dalal, Manan Uday</cp:lastModifiedBy>
  <cp:revision>15</cp:revision>
  <dcterms:created xsi:type="dcterms:W3CDTF">2022-06-16T01:08:51Z</dcterms:created>
  <dcterms:modified xsi:type="dcterms:W3CDTF">2022-07-29T03:02:52Z</dcterms:modified>
</cp:coreProperties>
</file>

<file path=docProps/thumbnail.jpeg>
</file>